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818" autoAdjust="0"/>
    <p:restoredTop sz="94660"/>
  </p:normalViewPr>
  <p:slideViewPr>
    <p:cSldViewPr>
      <p:cViewPr varScale="1">
        <p:scale>
          <a:sx n="75" d="100"/>
          <a:sy n="75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1AEA46-A2A8-4CA8-B5E1-959BD35A2700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DF2B08-7580-42C0-AC7E-FCCBA620F61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AEA46-A2A8-4CA8-B5E1-959BD35A2700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DF2B08-7580-42C0-AC7E-FCCBA620F61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AEA46-A2A8-4CA8-B5E1-959BD35A2700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DF2B08-7580-42C0-AC7E-FCCBA620F61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AEA46-A2A8-4CA8-B5E1-959BD35A2700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DF2B08-7580-42C0-AC7E-FCCBA620F616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AEA46-A2A8-4CA8-B5E1-959BD35A2700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DF2B08-7580-42C0-AC7E-FCCBA620F616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AEA46-A2A8-4CA8-B5E1-959BD35A2700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DF2B08-7580-42C0-AC7E-FCCBA620F616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AEA46-A2A8-4CA8-B5E1-959BD35A2700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DF2B08-7580-42C0-AC7E-FCCBA620F61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AEA46-A2A8-4CA8-B5E1-959BD35A2700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DF2B08-7580-42C0-AC7E-FCCBA620F616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AEA46-A2A8-4CA8-B5E1-959BD35A2700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DF2B08-7580-42C0-AC7E-FCCBA620F61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F1AEA46-A2A8-4CA8-B5E1-959BD35A2700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DF2B08-7580-42C0-AC7E-FCCBA620F61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1AEA46-A2A8-4CA8-B5E1-959BD35A2700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DF2B08-7580-42C0-AC7E-FCCBA620F616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F1AEA46-A2A8-4CA8-B5E1-959BD35A2700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CDF2B08-7580-42C0-AC7E-FCCBA620F61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72400" cy="1829761"/>
          </a:xfrm>
        </p:spPr>
        <p:txBody>
          <a:bodyPr/>
          <a:lstStyle/>
          <a:p>
            <a:r>
              <a:rPr lang="ar-TN" dirty="0" smtClean="0"/>
              <a:t>الحيوانات التي تصطاد بالمباغتة و كيفية استهلاكها غذاءها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17382"/>
            <a:ext cx="1219203" cy="145423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1650" y="0"/>
            <a:ext cx="35623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Sous-titre 2"/>
          <p:cNvSpPr txBox="1">
            <a:spLocks/>
          </p:cNvSpPr>
          <p:nvPr/>
        </p:nvSpPr>
        <p:spPr>
          <a:xfrm>
            <a:off x="2483768" y="3645024"/>
            <a:ext cx="4171936" cy="1648802"/>
          </a:xfrm>
          <a:prstGeom prst="rect">
            <a:avLst/>
          </a:prstGeom>
        </p:spPr>
        <p:txBody>
          <a:bodyPr vert="horz" lIns="45720" rIns="45720">
            <a:normAutofit fontScale="77500" lnSpcReduction="20000"/>
          </a:bodyPr>
          <a:lstStyle/>
          <a:p>
            <a:pPr marL="0" marR="64008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ar-TN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TN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إعداد </a:t>
            </a:r>
            <a:r>
              <a:rPr kumimoji="0" lang="ar-TN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مريم مستورة</a:t>
            </a:r>
          </a:p>
          <a:p>
            <a:pPr marL="0" marR="64008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ar-TN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القسم </a:t>
            </a:r>
            <a:r>
              <a:rPr kumimoji="0" lang="ar-TN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ar-TN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5ج</a:t>
            </a:r>
            <a:endParaRPr kumimoji="0" lang="ar-TN" sz="36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64008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ar-TN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السنة </a:t>
            </a:r>
            <a:r>
              <a:rPr kumimoji="0" lang="ar-TN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الدراسية </a:t>
            </a:r>
            <a:r>
              <a:rPr kumimoji="0" lang="ar-TN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2017/2018</a:t>
            </a:r>
            <a:r>
              <a:rPr kumimoji="0" lang="ar-TN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sldjump"/>
              </a:rPr>
              <a:t>تعريف الصيد بالمباغتة</a:t>
            </a:r>
            <a:endParaRPr lang="ar-TN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>
              <a:buNone/>
            </a:pP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3" action="ppaction://hlinksldjump"/>
              </a:rPr>
              <a:t>مراحل الصيد بالمطاردة</a:t>
            </a:r>
            <a:endParaRPr lang="ar-TN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>
              <a:buNone/>
            </a:pP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  <a:hlinkClick r:id="rId4" action="ppaction://hlinksldjump"/>
              </a:rPr>
              <a:t>كيفيةاستهلاك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4" action="ppaction://hlinksldjump"/>
              </a:rPr>
              <a:t> الحيوانات التي تصطاد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  <a:hlinkClick r:id="rId4" action="ppaction://hlinksldjump"/>
              </a:rPr>
              <a:t>بالمباغةغذاءها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>
              <a:buNone/>
            </a:pPr>
            <a:endParaRPr lang="ar-TN" dirty="0" smtClean="0">
              <a:latin typeface="Tahoma" pitchFamily="34" charset="0"/>
              <a:ea typeface="Tahoma" pitchFamily="34" charset="0"/>
              <a:cs typeface="Tahoma" pitchFamily="34" charset="0"/>
              <a:hlinkClick r:id="rId4" action="ppaction://hlinksldjump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TN" dirty="0" smtClean="0"/>
              <a:t>الفهرس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5963"/>
          </a:xfrm>
        </p:spPr>
        <p:txBody>
          <a:bodyPr>
            <a:normAutofit/>
          </a:bodyPr>
          <a:lstStyle/>
          <a:p>
            <a:pPr algn="r" rtl="1" fontAlgn="base">
              <a:buNone/>
            </a:pPr>
            <a:r>
              <a:rPr lang="ar-TN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♥</a:t>
            </a:r>
            <a:r>
              <a:rPr lang="ar-T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الحيوانات التي تصطاد </a:t>
            </a:r>
            <a:r>
              <a:rPr lang="ar-TN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بالمباغة</a:t>
            </a:r>
            <a:r>
              <a:rPr lang="ar-T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هي الحيوانات التي لا تتنقل للبحث عن </a:t>
            </a:r>
            <a:r>
              <a:rPr lang="ar-TN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فريستها </a:t>
            </a:r>
            <a:r>
              <a:rPr lang="ar-TN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r>
              <a:rPr lang="ar-TN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algn="r">
              <a:buNone/>
            </a:pPr>
            <a:r>
              <a:rPr lang="ar-T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ar-TN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♥ بل </a:t>
            </a:r>
            <a:r>
              <a:rPr lang="ar-T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تنتظر  الفريسة في مكانها حتى تنقض عليها بصورة </a:t>
            </a:r>
            <a:r>
              <a:rPr lang="ar-TN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فجئية</a:t>
            </a:r>
            <a:r>
              <a:rPr lang="ar-T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و تبتلعها.</a:t>
            </a:r>
          </a:p>
          <a:p>
            <a:pPr algn="r">
              <a:buNone/>
            </a:pPr>
            <a:r>
              <a:rPr lang="ar-TN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♥</a:t>
            </a:r>
            <a:r>
              <a:rPr lang="ar-T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أمثلة لهذه </a:t>
            </a:r>
            <a:r>
              <a:rPr lang="ar-TN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الحيوانات :</a:t>
            </a:r>
            <a:r>
              <a:rPr lang="ar-T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ar-TN" dirty="0" smtClean="0"/>
          </a:p>
          <a:p>
            <a:pPr algn="r">
              <a:buNone/>
            </a:pPr>
            <a:endParaRPr lang="ar-TN" dirty="0" smtClean="0"/>
          </a:p>
          <a:p>
            <a:pPr algn="r">
              <a:buNone/>
            </a:pP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البومة ,الأفعى 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السرعوفة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...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TN" dirty="0" smtClean="0"/>
              <a:t>تعريف الصيد </a:t>
            </a:r>
            <a:r>
              <a:rPr lang="ar-TN" dirty="0" err="1" smtClean="0"/>
              <a:t>بالمباغة</a:t>
            </a:r>
            <a:r>
              <a:rPr lang="ar-TN" dirty="0" smtClean="0"/>
              <a:t>               </a:t>
            </a:r>
            <a:endParaRPr lang="en-US" dirty="0"/>
          </a:p>
        </p:txBody>
      </p:sp>
      <p:sp>
        <p:nvSpPr>
          <p:cNvPr id="5" name="Flèche droite à entaille 4">
            <a:hlinkClick r:id="rId2" action="ppaction://hlinksldjump"/>
          </p:cNvPr>
          <p:cNvSpPr/>
          <p:nvPr/>
        </p:nvSpPr>
        <p:spPr>
          <a:xfrm>
            <a:off x="0" y="6021288"/>
            <a:ext cx="2088232" cy="836712"/>
          </a:xfrm>
          <a:prstGeom prst="notch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TN" dirty="0" smtClean="0">
                <a:solidFill>
                  <a:schemeClr val="tx1"/>
                </a:solidFill>
              </a:rPr>
              <a:t>العودة إلى الفهرس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4" name="AutoShape 2" descr="ÙØªÙØ¬Ø© Ø¨Ø­Ø« Ø§ÙØµÙØ± Ø¹Ù ØµÙØ±Ø¨ÙÙ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AutoShape 4" descr="ÙØªÙØ¬Ø© Ø¨Ø­Ø« Ø§ÙØµÙØ± Ø¹Ù ØµÙØ±Ø¨ÙÙ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4591050"/>
            <a:ext cx="137160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4581128"/>
            <a:ext cx="2924175" cy="2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AutoShape 8" descr="ÙØªÙØ¬Ø© Ø¨Ø­Ø« Ø§ÙØµÙØ± Ø¹Ù Ø£ÙØ¹Ù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" name="AutoShape 10" descr="ÙØªÙØ¬Ø© Ø¨Ø­Ø« Ø§ÙØµÙØ± Ø¹Ù Ø£ÙØ¹Ù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4581128"/>
            <a:ext cx="2705100" cy="2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525963"/>
          </a:xfrm>
          <a:ln>
            <a:noFill/>
          </a:ln>
        </p:spPr>
        <p:txBody>
          <a:bodyPr/>
          <a:lstStyle/>
          <a:p>
            <a:pPr algn="r">
              <a:buNone/>
            </a:pPr>
            <a:r>
              <a:rPr lang="ar-T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*</a:t>
            </a:r>
            <a:r>
              <a:rPr lang="ar-TN" dirty="0" smtClean="0"/>
              <a:t>للصيد بالمباغتة مراحل وهي </a:t>
            </a:r>
            <a:r>
              <a:rPr lang="ar-TN" dirty="0" err="1" smtClean="0"/>
              <a:t>كالتالي</a:t>
            </a:r>
            <a:r>
              <a:rPr lang="ar-TN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  <a:endParaRPr lang="ar-TN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pPr algn="ctr"/>
            <a:r>
              <a:rPr lang="ar-TN" dirty="0" smtClean="0"/>
              <a:t>مراحل الصيد </a:t>
            </a:r>
            <a:r>
              <a:rPr lang="ar-TN" dirty="0" err="1" smtClean="0"/>
              <a:t>بالمباغة</a:t>
            </a:r>
            <a:endParaRPr lang="en-US" dirty="0"/>
          </a:p>
        </p:txBody>
      </p:sp>
      <p:sp>
        <p:nvSpPr>
          <p:cNvPr id="5" name="ZoneTexte 4"/>
          <p:cNvSpPr txBox="1"/>
          <p:nvPr/>
        </p:nvSpPr>
        <p:spPr>
          <a:xfrm>
            <a:off x="5975648" y="2132856"/>
            <a:ext cx="3168352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TN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ترصد الفريسة</a:t>
            </a:r>
            <a:r>
              <a:rPr lang="fr-F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endParaRPr lang="ar-TN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sp>
        <p:nvSpPr>
          <p:cNvPr id="6" name="ZoneTexte 5"/>
          <p:cNvSpPr txBox="1"/>
          <p:nvPr/>
        </p:nvSpPr>
        <p:spPr>
          <a:xfrm>
            <a:off x="5292080" y="3140968"/>
            <a:ext cx="3851920" cy="8002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TN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ar-TN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الاقتراب</a:t>
            </a:r>
            <a:r>
              <a:rPr lang="ar-TN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من الفريسة</a:t>
            </a:r>
          </a:p>
          <a:p>
            <a:endParaRPr lang="en-US" dirty="0"/>
          </a:p>
        </p:txBody>
      </p:sp>
      <p:sp>
        <p:nvSpPr>
          <p:cNvPr id="7" name="ZoneTexte 6"/>
          <p:cNvSpPr txBox="1"/>
          <p:nvPr/>
        </p:nvSpPr>
        <p:spPr>
          <a:xfrm>
            <a:off x="6012160" y="4077072"/>
            <a:ext cx="3131840" cy="8002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TN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ar-TN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الهجوم</a:t>
            </a:r>
            <a:r>
              <a:rPr lang="ar-TN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المباغت</a:t>
            </a:r>
            <a:endParaRPr lang="ar-TN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sp>
        <p:nvSpPr>
          <p:cNvPr id="10" name="ZoneTexte 9"/>
          <p:cNvSpPr txBox="1"/>
          <p:nvPr/>
        </p:nvSpPr>
        <p:spPr>
          <a:xfrm>
            <a:off x="5148064" y="4941168"/>
            <a:ext cx="3995936" cy="8002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TN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r>
              <a:rPr lang="ar-TN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القبض</a:t>
            </a:r>
            <a:r>
              <a:rPr lang="ar-TN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على الفريسة</a:t>
            </a:r>
          </a:p>
          <a:p>
            <a:endParaRPr lang="en-US" dirty="0"/>
          </a:p>
        </p:txBody>
      </p:sp>
      <p:sp>
        <p:nvSpPr>
          <p:cNvPr id="12" name="ZoneTexte 11"/>
          <p:cNvSpPr txBox="1"/>
          <p:nvPr/>
        </p:nvSpPr>
        <p:spPr>
          <a:xfrm>
            <a:off x="6300192" y="5805264"/>
            <a:ext cx="2843808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TN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r>
              <a:rPr lang="ar-TN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الفتك</a:t>
            </a:r>
            <a:r>
              <a:rPr lang="ar-TN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بالفريسة</a:t>
            </a:r>
            <a:endParaRPr lang="en-US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sp>
        <p:nvSpPr>
          <p:cNvPr id="2050" name="AutoShape 2" descr="ÙØªÙØ¬Ø© Ø¨Ø­Ø« Ø§ÙØµÙØ± Ø¹Ù âªlion qui chasse image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lèche droite à entaille 24">
            <a:hlinkClick r:id="rId2" action="ppaction://hlinksldjump"/>
          </p:cNvPr>
          <p:cNvSpPr/>
          <p:nvPr/>
        </p:nvSpPr>
        <p:spPr>
          <a:xfrm>
            <a:off x="251520" y="6165304"/>
            <a:ext cx="2088232" cy="836712"/>
          </a:xfrm>
          <a:prstGeom prst="notch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TN" dirty="0" smtClean="0">
                <a:solidFill>
                  <a:schemeClr val="tx1"/>
                </a:solidFill>
              </a:rPr>
              <a:t>العودة إلى الفهرس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08720"/>
            <a:ext cx="288032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564904"/>
            <a:ext cx="283845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293096"/>
            <a:ext cx="255577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/>
          <a:lstStyle/>
          <a:p>
            <a:pPr algn="r">
              <a:buNone/>
            </a:pPr>
            <a:r>
              <a:rPr lang="ar-TN" u="sng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عند استهلاك الحيوانات التي تصطاد </a:t>
            </a:r>
            <a:r>
              <a:rPr lang="ar-TN" u="sng" dirty="0" err="1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بالمباغة</a:t>
            </a:r>
            <a:r>
              <a:rPr lang="ar-TN" u="sng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TN" u="sng" dirty="0" err="1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غذاءها:</a:t>
            </a:r>
            <a:r>
              <a:rPr lang="ar-TN" u="sng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r">
              <a:buNone/>
            </a:pPr>
            <a:r>
              <a:rPr lang="ar-TN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♦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يبتلع الثعبان فريسته كاملة</a:t>
            </a:r>
            <a:r>
              <a:rPr lang="ar-TN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ar-TN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>
              <a:buNone/>
            </a:pPr>
            <a:endParaRPr lang="ar-TN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>
              <a:buNone/>
            </a:pPr>
            <a:r>
              <a:rPr lang="ar-T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♦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تسحب الضفدعة فريستها بلسانها وتقرضها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بفكيها </a:t>
            </a:r>
            <a:r>
              <a:rPr lang="ar-TN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ar-TN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>
              <a:buNone/>
            </a:pP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ثم تبتلعها</a:t>
            </a:r>
            <a:r>
              <a:rPr lang="ar-TN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r">
              <a:buNone/>
            </a:pPr>
            <a:endParaRPr lang="ar-TN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>
              <a:buNone/>
            </a:pPr>
            <a:r>
              <a:rPr lang="ar-TN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♦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أما 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السرعوفة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فتمسك الفريسة بسقيها وتفتتها بفكيها ثم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تبتلعها </a:t>
            </a:r>
            <a:r>
              <a:rPr lang="ar-TN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r">
              <a:buNone/>
            </a:pPr>
            <a:r>
              <a:rPr lang="ar-TN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♦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البومةتمزق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لحم فريستها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بمنقارها</a:t>
            </a:r>
            <a:r>
              <a:rPr lang="ar-TN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TN" dirty="0" err="1" smtClean="0"/>
              <a:t>كيفيةاستهلاك</a:t>
            </a:r>
            <a:r>
              <a:rPr lang="ar-TN" dirty="0" smtClean="0"/>
              <a:t> الحيوانات التي تصطاد </a:t>
            </a:r>
            <a:r>
              <a:rPr lang="ar-TN" dirty="0" err="1" smtClean="0"/>
              <a:t>بالمباغة</a:t>
            </a:r>
            <a:r>
              <a:rPr lang="ar-TN" dirty="0" smtClean="0"/>
              <a:t> غذاءها</a:t>
            </a:r>
            <a:endParaRPr lang="en-US" dirty="0"/>
          </a:p>
        </p:txBody>
      </p:sp>
      <p:sp>
        <p:nvSpPr>
          <p:cNvPr id="1026" name="AutoShape 2" descr="ÙØªÙØ¬Ø© Ø¨Ø­Ø« Ø§ÙØµÙØ± Ø¹Ù âªimage un lion qui chasse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lèche droite à entaille 8">
            <a:hlinkClick r:id="rId2" action="ppaction://hlinksldjump"/>
          </p:cNvPr>
          <p:cNvSpPr/>
          <p:nvPr/>
        </p:nvSpPr>
        <p:spPr>
          <a:xfrm>
            <a:off x="179512" y="6021288"/>
            <a:ext cx="2088232" cy="836712"/>
          </a:xfrm>
          <a:prstGeom prst="notch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TN" dirty="0" smtClean="0">
                <a:solidFill>
                  <a:schemeClr val="tx1"/>
                </a:solidFill>
              </a:rPr>
              <a:t>العودة إلى الفهرس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TN" dirty="0" smtClean="0"/>
              <a:t>شكرا على </a:t>
            </a:r>
            <a:r>
              <a:rPr lang="ar-TN" smtClean="0"/>
              <a:t>حسن المتابعة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Personnalisé 4">
      <a:dk1>
        <a:srgbClr val="2D010F"/>
      </a:dk1>
      <a:lt1>
        <a:sysClr val="window" lastClr="FFFFFF"/>
      </a:lt1>
      <a:dk2>
        <a:srgbClr val="CC00FF"/>
      </a:dk2>
      <a:lt2>
        <a:srgbClr val="FED2E0"/>
      </a:lt2>
      <a:accent1>
        <a:srgbClr val="FF0066"/>
      </a:accent1>
      <a:accent2>
        <a:srgbClr val="FD0CFF"/>
      </a:accent2>
      <a:accent3>
        <a:srgbClr val="00B050"/>
      </a:accent3>
      <a:accent4>
        <a:srgbClr val="FF0066"/>
      </a:accent4>
      <a:accent5>
        <a:srgbClr val="00843C"/>
      </a:accent5>
      <a:accent6>
        <a:srgbClr val="47DAF7"/>
      </a:accent6>
      <a:hlink>
        <a:srgbClr val="AA5106"/>
      </a:hlink>
      <a:folHlink>
        <a:srgbClr val="FE66FF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896</TotalTime>
  <Words>130</Words>
  <Application>Microsoft Office PowerPoint</Application>
  <PresentationFormat>Affichage à l'écran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Rotonde</vt:lpstr>
      <vt:lpstr>الحيوانات التي تصطاد بالمباغتة و كيفية استهلاكها غذاءها</vt:lpstr>
      <vt:lpstr>الفهرس</vt:lpstr>
      <vt:lpstr>تعريف الصيد بالمباغة               </vt:lpstr>
      <vt:lpstr>مراحل الصيد بالمباغة</vt:lpstr>
      <vt:lpstr>كيفيةاستهلاك الحيوانات التي تصطاد بالمباغة غذاءها</vt:lpstr>
      <vt:lpstr>شكرا على حسن المتابعة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الحيوانات التي تصطاد بالمطاردة و كيفية استهلاكها غذاءها</dc:title>
  <dc:creator>dell</dc:creator>
  <cp:lastModifiedBy>dell</cp:lastModifiedBy>
  <cp:revision>15</cp:revision>
  <dcterms:created xsi:type="dcterms:W3CDTF">2018-04-09T07:49:21Z</dcterms:created>
  <dcterms:modified xsi:type="dcterms:W3CDTF">2018-04-17T07:32:47Z</dcterms:modified>
</cp:coreProperties>
</file>